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AE038-4315-ED4D-8EE0-921F4C24251A}" v="33" dt="2018-10-08T10:40:00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2"/>
    <p:restoredTop sz="94681"/>
  </p:normalViewPr>
  <p:slideViewPr>
    <p:cSldViewPr snapToGrid="0" snapToObjects="1" showGuides="1">
      <p:cViewPr>
        <p:scale>
          <a:sx n="125" d="100"/>
          <a:sy n="125" d="100"/>
        </p:scale>
        <p:origin x="-1404" y="-1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4C82-2DDF-3744-843F-BDAC3173C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2D7F8-5AAE-1C4C-9D3B-279F30212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0BB52-6B27-DC4B-AFB7-0A7A2F72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08A63-A744-7F4E-B14E-459A9C4B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2093E-2FD7-2B4B-8FA1-493C241F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4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ECD8-6E0D-3642-820A-7D893DAA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E0E7B-E5BB-CB4A-83B1-831EE8894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D99DD-DAFB-D34F-875F-702FEE472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3A60D-A77F-DD47-A9E4-882F12EC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DC858-536A-2E4E-A46E-283E8AC7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7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EC0F06-3A4F-F34C-9257-AC4AC190E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17F6E-D970-084D-B75A-18FC4FD49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0012F-E0BA-0947-B2A4-869E9004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64DA0-433F-BD4B-98F6-060AF3FE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C8D81-0DD9-4945-9F8D-AB0D4270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1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451C-3E17-1745-87FE-84FE0E81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28A1A-4553-E34F-991D-32864E06B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A9CB9-F591-2547-83F2-F45EE1B0C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1E97C-55EF-E04E-9AE2-71E3A08C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F77F7-2064-9A43-BF61-F29D9AEF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3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5CA5-3A17-AA4F-9341-22CBE542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E4C2C-5656-8049-813D-4D79DED8E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F65A7-18A2-C94A-BE42-513A9A6A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B49FC-0501-CD4D-9786-0A013C7B6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EB986-C3CE-E143-86BA-E1ACFE67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3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3B04-3072-5344-9CAA-7C172430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0A7EA-7CBE-C84A-8A8C-C9A0A01F0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0B0419-79A6-794D-8451-64AD92533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9F6946-C9DA-B043-BE84-870717B3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320BC-AA68-324C-8276-A79B8159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1732E-32BE-AE4A-A25B-5EE61D3D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8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98F0-86B4-864A-8CD8-B49D011DA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DAE91-CCDE-364E-AA81-EF2AC8B85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771C2-51C5-8444-B514-E0891415F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F3B22E-5809-7C4D-8B3E-8E980173E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0A6C6-A53F-5146-A4A4-2A6DA0612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6C002-1227-EE41-AB73-D40E7A7A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3E65F-38DD-9F45-BDC1-A63086A3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B35B3F-7920-D64E-A42B-522695F9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1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D89C-5357-7148-A307-F3E0C02F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D3634-DD57-3646-A69C-B7DCCAC99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E40A5-9FEC-EE48-BF87-1200B00D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A7F78-79FA-974B-B470-62FF06E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9E75D-556C-D242-8E73-F86DDC11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662280-6700-594B-8951-142DAF6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BEBD9-F05B-D243-B7E6-1878794C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655A-3057-504D-AB20-F980D163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99904-F908-954F-AFCA-E2B5FCD1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74BDD-4013-FA4E-95FE-B100C8E5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CFF19-4956-5F4B-A031-97D6A9A3E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B18FD-98F9-064A-8FBA-121C8881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EE5D6-E1B9-1346-ACCF-A5DD6AF4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4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B3AF-83DE-2F44-9CB5-70AB37E4D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59308-1C7B-D64A-A1A4-77C9DD880C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E1650-DB33-B449-97ED-4C60BDC4E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A9A71-211D-614C-9B49-30CD4CEC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679FC-13BF-FF4E-9835-E7E66B69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F3BC3-6B25-0A47-A97E-296B37BF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32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48A18D-6BF1-B64B-A37C-F9B125D65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6D1E7-9200-E54B-B699-852D76085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0311E-5CB5-E041-9782-789BB4F02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20B24-C70E-F44D-8A9F-2FB3FC253321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E25AF-4493-9A47-A554-75B30EFB9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FF0F2-4EC0-0344-872F-5189268F2B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CE2BB-8517-2140-BDF5-5272748FB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2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A4CA-7F41-C64E-850A-ACD5E6A139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Files &amp; 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9E576-3477-5D43-87E6-F7F6901016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”Can you send me a zip file?”</a:t>
            </a:r>
          </a:p>
        </p:txBody>
      </p:sp>
    </p:spTree>
    <p:extLst>
      <p:ext uri="{BB962C8B-B14F-4D97-AF65-F5344CB8AC3E}">
        <p14:creationId xmlns:p14="http://schemas.microsoft.com/office/powerpoint/2010/main" val="8142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6D71-8C8E-4041-8697-E897F1E3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115C0-7910-DD4A-9BBC-FA9C75019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Lossless Compression: no details are lost during the compression of the file</a:t>
            </a:r>
          </a:p>
          <a:p>
            <a:r>
              <a:rPr lang="en-US" dirty="0"/>
              <a:t>Lossy Compression: some details that probably wont be missed are thrown away</a:t>
            </a:r>
          </a:p>
        </p:txBody>
      </p:sp>
    </p:spTree>
    <p:extLst>
      <p:ext uri="{BB962C8B-B14F-4D97-AF65-F5344CB8AC3E}">
        <p14:creationId xmlns:p14="http://schemas.microsoft.com/office/powerpoint/2010/main" val="289270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77EC-B655-3B48-88D5-9CB88037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Lossless Compression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AF81F-D973-1A40-8D83-86571A1C9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PNG images</a:t>
            </a:r>
          </a:p>
          <a:p>
            <a:r>
              <a:rPr lang="en-US" dirty="0"/>
              <a:t>Web pages</a:t>
            </a:r>
          </a:p>
          <a:p>
            <a:r>
              <a:rPr lang="en-US" dirty="0"/>
              <a:t>Zip files</a:t>
            </a:r>
          </a:p>
          <a:p>
            <a:r>
              <a:rPr lang="en-US" dirty="0"/>
              <a:t>Word documents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7126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5C20-F9E2-484F-AE0B-DE90F847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F501-8C4F-D840-9B5C-6B1BF01B0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some ways we could compress images?</a:t>
            </a:r>
          </a:p>
          <a:p>
            <a:r>
              <a:rPr lang="en-US" dirty="0"/>
              <a:t>What if instead of each pixel having a color, we did groups of pixels and assigned a color to that group (called “spatial coherence”)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2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0E18B-FB73-7645-854A-43A0EC0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of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8B64-4659-6D45-8C1B-94B75B416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about videos?</a:t>
            </a:r>
          </a:p>
          <a:p>
            <a:r>
              <a:rPr lang="en-US" dirty="0"/>
              <a:t>What if we said that a group of pixels (say in the background) don’t change over this set of frames (known as ”temporal coherence”)</a:t>
            </a:r>
          </a:p>
          <a:p>
            <a:r>
              <a:rPr lang="en-US" dirty="0"/>
              <a:t>For example, if a character never walks in front of the left half of the screen for a scene, all of the details in the left half aren’t going to change, maybe…</a:t>
            </a:r>
          </a:p>
          <a:p>
            <a:r>
              <a:rPr lang="en-US" dirty="0"/>
              <a:t>The calculations for this have to be quick because videos typically run at 24 – 30 frames / second</a:t>
            </a:r>
          </a:p>
        </p:txBody>
      </p:sp>
    </p:spTree>
    <p:extLst>
      <p:ext uri="{BB962C8B-B14F-4D97-AF65-F5344CB8AC3E}">
        <p14:creationId xmlns:p14="http://schemas.microsoft.com/office/powerpoint/2010/main" val="407328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66B2-E7E2-4D4C-AC90-5EB07643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B1808-C21C-D44D-B3DB-58528E55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also take something that is common throughout a file and assign it a code.</a:t>
            </a:r>
          </a:p>
          <a:p>
            <a:r>
              <a:rPr lang="en-US" dirty="0"/>
              <a:t>The more common it is, the shorter the code….</a:t>
            </a:r>
          </a:p>
        </p:txBody>
      </p:sp>
    </p:spTree>
    <p:extLst>
      <p:ext uri="{BB962C8B-B14F-4D97-AF65-F5344CB8AC3E}">
        <p14:creationId xmlns:p14="http://schemas.microsoft.com/office/powerpoint/2010/main" val="111546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F512E-B667-404F-A5E0-3AE8D4E9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3F4CD-80F7-AF43-9120-708922274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English language</a:t>
            </a:r>
          </a:p>
          <a:p>
            <a:r>
              <a:rPr lang="en-US" dirty="0"/>
              <a:t>What if we did like Hebrew and just threw all the vowels out?</a:t>
            </a:r>
          </a:p>
          <a:p>
            <a:r>
              <a:rPr lang="en-US" dirty="0" err="1"/>
              <a:t>Wld</a:t>
            </a:r>
            <a:r>
              <a:rPr lang="en-US" dirty="0"/>
              <a:t> r </a:t>
            </a:r>
            <a:r>
              <a:rPr lang="en-US" dirty="0" err="1"/>
              <a:t>sntncs</a:t>
            </a:r>
            <a:r>
              <a:rPr lang="en-US" dirty="0"/>
              <a:t> b </a:t>
            </a:r>
            <a:r>
              <a:rPr lang="en-US" dirty="0" err="1"/>
              <a:t>ndrstndble</a:t>
            </a:r>
            <a:r>
              <a:rPr lang="en-US" dirty="0"/>
              <a:t>?</a:t>
            </a:r>
          </a:p>
          <a:p>
            <a:r>
              <a:rPr lang="en-US" dirty="0"/>
              <a:t>Maybe…, but some wouldn’t be</a:t>
            </a:r>
          </a:p>
          <a:p>
            <a:r>
              <a:rPr lang="en-US" dirty="0"/>
              <a:t>I </a:t>
            </a:r>
            <a:r>
              <a:rPr lang="en-US" dirty="0" err="1"/>
              <a:t>fd</a:t>
            </a:r>
            <a:r>
              <a:rPr lang="en-US" dirty="0"/>
              <a:t> </a:t>
            </a:r>
            <a:r>
              <a:rPr lang="en-US" dirty="0" err="1"/>
              <a:t>fd</a:t>
            </a:r>
            <a:r>
              <a:rPr lang="en-US" dirty="0"/>
              <a:t> t my </a:t>
            </a:r>
            <a:r>
              <a:rPr lang="en-US" dirty="0" err="1"/>
              <a:t>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C71C-4BD7-0C4C-953C-DCB64624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Images… (See the Difference?)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A791C1-F643-EA4C-A049-292A88A89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385965"/>
            <a:ext cx="4722282" cy="35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296298-BD9B-2646-B982-1F57F569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385965"/>
            <a:ext cx="4728263" cy="354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6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B16B-7086-CB40-8174-6ED05AA2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Images… (How About Now?)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53B4-D0C0-FE46-8999-88B55ED76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257" y="2249486"/>
            <a:ext cx="36576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700FA-6065-4548-B566-D8F9A79AD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34" y="2249486"/>
            <a:ext cx="3947886" cy="378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3DF3-68AA-DB41-9D37-C8BEB894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GIFs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C1E5C-5578-EF48-93B4-A2C37AB4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PNGs, we have 256 x 256 x 256 colors (or 16777216 colors)</a:t>
            </a:r>
          </a:p>
          <a:p>
            <a:r>
              <a:rPr lang="en-US" dirty="0"/>
              <a:t>In GIFs, we only have 256 colors</a:t>
            </a:r>
          </a:p>
          <a:p>
            <a:r>
              <a:rPr lang="en-US" dirty="0"/>
              <a:t>JPGs use an even trickier method</a:t>
            </a:r>
          </a:p>
          <a:p>
            <a:pPr lvl="1"/>
            <a:r>
              <a:rPr lang="en-US" dirty="0"/>
              <a:t>Colors that are similar (similarity can be selected by user) are converted to the same color since an untrained eye can’t see the difference</a:t>
            </a:r>
          </a:p>
          <a:p>
            <a:pPr lvl="1"/>
            <a:r>
              <a:rPr lang="en-US" dirty="0"/>
              <a:t>Then the same method used by PNG files is applied after the colors have been morphed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8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F130-01D2-C044-A9D5-6B91A5CE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0322-EC96-694B-9CFC-700281833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MP3 files cheat too…</a:t>
            </a:r>
          </a:p>
          <a:p>
            <a:r>
              <a:rPr lang="en-US" dirty="0"/>
              <a:t>The higher frequencies, the ones easier to hear, are recorded so that they are split between the left and right ear (or stereo)</a:t>
            </a:r>
          </a:p>
          <a:p>
            <a:r>
              <a:rPr lang="en-US" dirty="0"/>
              <a:t>The lower frequencies, the ones harder to hear, are recorded in mono so that the both ears hear </a:t>
            </a:r>
            <a:r>
              <a:rPr lang="en-US"/>
              <a:t>the same</a:t>
            </a:r>
          </a:p>
        </p:txBody>
      </p:sp>
    </p:spTree>
    <p:extLst>
      <p:ext uri="{BB962C8B-B14F-4D97-AF65-F5344CB8AC3E}">
        <p14:creationId xmlns:p14="http://schemas.microsoft.com/office/powerpoint/2010/main" val="12626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D855DA-9370-794F-B2F4-CD14E3DE3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901" y="0"/>
            <a:ext cx="5652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E9FA-F34C-3343-AA9F-53199376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A26D-09C0-DD42-8EF6-77A213F74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 is what made the digital revolution possible, but compression doesn’t always mean perfect reduction</a:t>
            </a:r>
          </a:p>
          <a:p>
            <a:r>
              <a:rPr lang="en-US" dirty="0"/>
              <a:t>We do occasionally lose information in the process</a:t>
            </a:r>
          </a:p>
        </p:txBody>
      </p:sp>
    </p:spTree>
    <p:extLst>
      <p:ext uri="{BB962C8B-B14F-4D97-AF65-F5344CB8AC3E}">
        <p14:creationId xmlns:p14="http://schemas.microsoft.com/office/powerpoint/2010/main" val="30261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EFA8-EFB6-6E44-A031-BAF76552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or Storage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4F2E7-6405-1945-A1EF-FAC1404839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  <a:p>
            <a:pPr lvl="1"/>
            <a:r>
              <a:rPr lang="en-US" dirty="0"/>
              <a:t>Represented by Mailboxes in LMC</a:t>
            </a:r>
          </a:p>
          <a:p>
            <a:pPr lvl="1"/>
            <a:r>
              <a:rPr lang="en-US" dirty="0"/>
              <a:t>Active</a:t>
            </a:r>
          </a:p>
          <a:p>
            <a:pPr lvl="1"/>
            <a:r>
              <a:rPr lang="en-US" dirty="0"/>
              <a:t>Non-Persistent</a:t>
            </a:r>
          </a:p>
          <a:p>
            <a:pPr lvl="1"/>
            <a:r>
              <a:rPr lang="en-US" dirty="0"/>
              <a:t>Open Files are generally stored here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B096D-E698-2747-85EF-94A76A3B9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  <a:p>
            <a:pPr lvl="1"/>
            <a:r>
              <a:rPr lang="en-US" dirty="0"/>
              <a:t>Was not represented in LMC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pPr lvl="1"/>
            <a:r>
              <a:rPr lang="en-US" dirty="0">
                <a:sym typeface="Wingdings" pitchFamily="2" charset="2"/>
              </a:rPr>
              <a:t>Semi-active</a:t>
            </a:r>
          </a:p>
          <a:p>
            <a:pPr lvl="1"/>
            <a:r>
              <a:rPr lang="en-US" dirty="0">
                <a:sym typeface="Wingdings" pitchFamily="2" charset="2"/>
              </a:rPr>
              <a:t>Persistent</a:t>
            </a:r>
          </a:p>
          <a:p>
            <a:pPr lvl="1"/>
            <a:r>
              <a:rPr lang="en-US" dirty="0">
                <a:sym typeface="Wingdings" pitchFamily="2" charset="2"/>
              </a:rPr>
              <a:t>Saved Files are generally stored here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2DD0E-C237-2F4E-AE42-A5B59EC6D794}"/>
              </a:ext>
            </a:extLst>
          </p:cNvPr>
          <p:cNvSpPr txBox="1"/>
          <p:nvPr/>
        </p:nvSpPr>
        <p:spPr>
          <a:xfrm>
            <a:off x="2095738" y="4988461"/>
            <a:ext cx="80005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The nice divide between these two</a:t>
            </a:r>
            <a:br>
              <a:rPr lang="en-US" sz="4000" dirty="0"/>
            </a:br>
            <a:r>
              <a:rPr lang="en-US" sz="4000" dirty="0"/>
              <a:t>has been blurred by portable devices.</a:t>
            </a:r>
          </a:p>
        </p:txBody>
      </p:sp>
    </p:spTree>
    <p:extLst>
      <p:ext uri="{BB962C8B-B14F-4D97-AF65-F5344CB8AC3E}">
        <p14:creationId xmlns:p14="http://schemas.microsoft.com/office/powerpoint/2010/main" val="39621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C2E1FF4-18F6-9F4A-ACA2-FFCFCA47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Kilobytes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043535-23B9-6D4C-AE4F-0208A1107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Kilo = 1000 but because computers count in powers of 2 (or binary) a kilobyte is actually 1,024 bytes</a:t>
            </a:r>
          </a:p>
          <a:p>
            <a:r>
              <a:rPr lang="en-US" dirty="0"/>
              <a:t>Mega = 1000000 but because computers count in powers of 2 a megabyte is 1024 kilobytes</a:t>
            </a:r>
          </a:p>
          <a:p>
            <a:r>
              <a:rPr lang="en-US" dirty="0"/>
              <a:t>This holds for giga, tera and peta as well</a:t>
            </a:r>
          </a:p>
          <a:p>
            <a:pPr lvl="1"/>
            <a:r>
              <a:rPr lang="en-US" dirty="0"/>
              <a:t>Giga = 1024 megabytes</a:t>
            </a:r>
          </a:p>
          <a:p>
            <a:pPr lvl="1"/>
            <a:r>
              <a:rPr lang="en-US" dirty="0"/>
              <a:t>Tera = 1024 gigabytes</a:t>
            </a:r>
          </a:p>
          <a:p>
            <a:pPr lvl="1"/>
            <a:r>
              <a:rPr lang="en-US" dirty="0"/>
              <a:t>Peta = 1024 </a:t>
            </a:r>
            <a:r>
              <a:rPr lang="en-US" dirty="0" smtClean="0"/>
              <a:t>terabytes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5016-11F7-4249-A013-673EFDA6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8A2C-D519-BF43-8CA0-66D953C68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 refers to reducing the number of bits required to store or represent an object digitally</a:t>
            </a:r>
          </a:p>
          <a:p>
            <a:r>
              <a:rPr lang="en-US" dirty="0"/>
              <a:t>It is more commonly used to refer to making images, music, movies and text files smaller, but compression can apply to any digital document</a:t>
            </a:r>
          </a:p>
          <a:p>
            <a:r>
              <a:rPr lang="en-US" dirty="0"/>
              <a:t>As storage capacity has increased, the need for compression has somewhat reduced, but compression was absolutely essential to the digital revolution</a:t>
            </a:r>
          </a:p>
        </p:txBody>
      </p:sp>
    </p:spTree>
    <p:extLst>
      <p:ext uri="{BB962C8B-B14F-4D97-AF65-F5344CB8AC3E}">
        <p14:creationId xmlns:p14="http://schemas.microsoft.com/office/powerpoint/2010/main" val="356708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C3F8-5FE1-2045-AC97-070527D9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 =&gt; Digital Photograph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CD19-CD9F-FC4E-ADFC-B4FBACA12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scan a document, the document is converted into an image through a process called scanning (or sampling)</a:t>
            </a:r>
          </a:p>
          <a:p>
            <a:r>
              <a:rPr lang="en-US" dirty="0"/>
              <a:t>We look at the document at discrete points throughout the document and capture the color at that point</a:t>
            </a:r>
          </a:p>
          <a:p>
            <a:r>
              <a:rPr lang="en-US" dirty="0"/>
              <a:t>If detail is lost when scanning, that means our discrete points were not close enough together so we </a:t>
            </a:r>
            <a:r>
              <a:rPr lang="en-US" dirty="0" err="1"/>
              <a:t>undersampled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7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F0B1-D54A-FF44-9417-B6051DEF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Dots Per Inch</a:t>
            </a:r>
          </a:p>
        </p:txBody>
      </p:sp>
      <p:pic>
        <p:nvPicPr>
          <p:cNvPr id="4" name="Picture 2" descr="http://i.stack.imgur.com/ZG7Nz.jpg">
            <a:extLst>
              <a:ext uri="{FF2B5EF4-FFF2-40B4-BE49-F238E27FC236}">
                <a16:creationId xmlns:a16="http://schemas.microsoft.com/office/drawing/2014/main" id="{374DC6CC-25D0-B241-B6FE-2171687F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8" y="2110864"/>
            <a:ext cx="9286864" cy="263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06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E427-5BFC-0F48-AB74-C3EC7E60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/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B3D3-44AB-4A4F-A88F-A11511454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Higher resolution scans are used to prevent under sampling</a:t>
            </a:r>
          </a:p>
          <a:p>
            <a:pPr lvl="1"/>
            <a:r>
              <a:rPr lang="en-US" dirty="0"/>
              <a:t>200 – 600 dpi is a common range for sampling</a:t>
            </a:r>
          </a:p>
          <a:p>
            <a:r>
              <a:rPr lang="en-US" dirty="0"/>
              <a:t>Couldn’t we just permanently set our scanners at the highest dpi and call it a day</a:t>
            </a:r>
          </a:p>
          <a:p>
            <a:pPr lvl="1"/>
            <a:r>
              <a:rPr lang="en-US" dirty="0"/>
              <a:t>Higher Resolution = Bigger Files</a:t>
            </a:r>
          </a:p>
          <a:p>
            <a:r>
              <a:rPr lang="en-US" dirty="0"/>
              <a:t>In addition to not oversampling, we keep our files smaller by “compressing” them</a:t>
            </a:r>
          </a:p>
        </p:txBody>
      </p:sp>
    </p:spTree>
    <p:extLst>
      <p:ext uri="{BB962C8B-B14F-4D97-AF65-F5344CB8AC3E}">
        <p14:creationId xmlns:p14="http://schemas.microsoft.com/office/powerpoint/2010/main" val="17120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24FD-EB0A-FF4A-9206-BBC0D165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4A49-73B7-1E4B-8C84-98050FF12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image is 1024 x 762</a:t>
            </a:r>
          </a:p>
          <a:p>
            <a:r>
              <a:rPr lang="en-US" dirty="0"/>
              <a:t>We need 3 bytes per pixel</a:t>
            </a:r>
          </a:p>
          <a:p>
            <a:pPr lvl="1"/>
            <a:r>
              <a:rPr lang="en-US" dirty="0"/>
              <a:t>Red, Blue, Green!</a:t>
            </a:r>
          </a:p>
          <a:p>
            <a:r>
              <a:rPr lang="en-US" dirty="0"/>
              <a:t>1024 x 768 x 3 = 2359296</a:t>
            </a:r>
          </a:p>
          <a:p>
            <a:pPr lvl="1"/>
            <a:r>
              <a:rPr lang="en-US" dirty="0"/>
              <a:t>2359296 / 1024 = 2304 KB</a:t>
            </a:r>
          </a:p>
          <a:p>
            <a:pPr lvl="1"/>
            <a:r>
              <a:rPr lang="en-US" dirty="0"/>
              <a:t>2304 / 1024 = 2.25 MB</a:t>
            </a:r>
          </a:p>
          <a:p>
            <a:r>
              <a:rPr lang="en-US" dirty="0"/>
              <a:t>But the file is only 548 KB???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6875A-8028-B64B-BC44-B6F61F2C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249486"/>
            <a:ext cx="5078278" cy="380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1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759</Words>
  <Application>Microsoft Office PowerPoint</Application>
  <PresentationFormat>Widescreen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Files &amp; Compression</vt:lpstr>
      <vt:lpstr>PowerPoint Presentation</vt:lpstr>
      <vt:lpstr>Memory or Storage</vt:lpstr>
      <vt:lpstr>Kilobytes</vt:lpstr>
      <vt:lpstr>Compression</vt:lpstr>
      <vt:lpstr>Photograph =&gt; Digital Photograph</vt:lpstr>
      <vt:lpstr>Dots Per Inch</vt:lpstr>
      <vt:lpstr>Quality / Size</vt:lpstr>
      <vt:lpstr>Compression Example</vt:lpstr>
      <vt:lpstr>Two Camps</vt:lpstr>
      <vt:lpstr>Lossless Compression Examples</vt:lpstr>
      <vt:lpstr>Compression of Images</vt:lpstr>
      <vt:lpstr>Compression of Videos</vt:lpstr>
      <vt:lpstr>Huffman Codes</vt:lpstr>
      <vt:lpstr>Lossy Compression</vt:lpstr>
      <vt:lpstr>In Images… (See the Difference?)</vt:lpstr>
      <vt:lpstr>In Images… (How About Now?)</vt:lpstr>
      <vt:lpstr>GIFs </vt:lpstr>
      <vt:lpstr>Music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Files &amp; Compression</dc:title>
  <dc:creator>Ethan McGee</dc:creator>
  <cp:lastModifiedBy>McGee, Ethan</cp:lastModifiedBy>
  <cp:revision>3</cp:revision>
  <dcterms:created xsi:type="dcterms:W3CDTF">2018-10-08T09:44:46Z</dcterms:created>
  <dcterms:modified xsi:type="dcterms:W3CDTF">2018-10-08T13:48:21Z</dcterms:modified>
</cp:coreProperties>
</file>